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20"/>
  </p:notesMasterIdLst>
  <p:handoutMasterIdLst>
    <p:handoutMasterId r:id="rId21"/>
  </p:handoutMasterIdLst>
  <p:sldIdLst>
    <p:sldId id="256" r:id="rId9"/>
    <p:sldId id="335" r:id="rId10"/>
    <p:sldId id="333" r:id="rId11"/>
    <p:sldId id="336" r:id="rId12"/>
    <p:sldId id="334" r:id="rId13"/>
    <p:sldId id="337" r:id="rId14"/>
    <p:sldId id="338" r:id="rId15"/>
    <p:sldId id="341" r:id="rId16"/>
    <p:sldId id="339" r:id="rId17"/>
    <p:sldId id="342" r:id="rId18"/>
    <p:sldId id="34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263E"/>
    <a:srgbClr val="FFFDF8"/>
    <a:srgbClr val="996633"/>
    <a:srgbClr val="72AF2F"/>
    <a:srgbClr val="00CC00"/>
    <a:srgbClr val="FFFFFF"/>
    <a:srgbClr val="DC582A"/>
    <a:srgbClr val="1A3F82"/>
    <a:srgbClr val="22222A"/>
    <a:srgbClr val="5D3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C8769-C4F8-47AC-B1C1-33F76CE901C7}" v="40" dt="2024-11-08T16:58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4" autoAdjust="0"/>
    <p:restoredTop sz="86939"/>
  </p:normalViewPr>
  <p:slideViewPr>
    <p:cSldViewPr snapToGrid="0" showGuides="1">
      <p:cViewPr varScale="1">
        <p:scale>
          <a:sx n="138" d="100"/>
          <a:sy n="138" d="100"/>
        </p:scale>
        <p:origin x="141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Neves" userId="de6360574db850ea" providerId="LiveId" clId="{393C8769-C4F8-47AC-B1C1-33F76CE901C7}"/>
    <pc:docChg chg="undo custSel modSld">
      <pc:chgData name="Ana Neves" userId="de6360574db850ea" providerId="LiveId" clId="{393C8769-C4F8-47AC-B1C1-33F76CE901C7}" dt="2024-11-08T16:59:17.149" v="2278" actId="20577"/>
      <pc:docMkLst>
        <pc:docMk/>
      </pc:docMkLst>
      <pc:sldChg chg="addSp delSp modSp mod">
        <pc:chgData name="Ana Neves" userId="de6360574db850ea" providerId="LiveId" clId="{393C8769-C4F8-47AC-B1C1-33F76CE901C7}" dt="2024-11-08T13:32:38.217" v="488" actId="20577"/>
        <pc:sldMkLst>
          <pc:docMk/>
          <pc:sldMk cId="1681773900" sldId="332"/>
        </pc:sldMkLst>
        <pc:spChg chg="mod">
          <ac:chgData name="Ana Neves" userId="de6360574db850ea" providerId="LiveId" clId="{393C8769-C4F8-47AC-B1C1-33F76CE901C7}" dt="2024-11-08T13:32:11.896" v="486" actId="1076"/>
          <ac:spMkLst>
            <pc:docMk/>
            <pc:sldMk cId="1681773900" sldId="332"/>
            <ac:spMk id="3" creationId="{7CDB1838-B709-AB4A-A760-B11CF5FE5CD7}"/>
          </ac:spMkLst>
        </pc:spChg>
        <pc:spChg chg="del mod topLvl">
          <ac:chgData name="Ana Neves" userId="de6360574db850ea" providerId="LiveId" clId="{393C8769-C4F8-47AC-B1C1-33F76CE901C7}" dt="2024-11-08T12:14:45.787" v="18" actId="478"/>
          <ac:spMkLst>
            <pc:docMk/>
            <pc:sldMk cId="1681773900" sldId="332"/>
            <ac:spMk id="12" creationId="{AE5949D1-71A9-A49B-F178-388CED69FC28}"/>
          </ac:spMkLst>
        </pc:spChg>
        <pc:spChg chg="add del mod">
          <ac:chgData name="Ana Neves" userId="de6360574db850ea" providerId="LiveId" clId="{393C8769-C4F8-47AC-B1C1-33F76CE901C7}" dt="2024-11-08T12:20:26.756" v="45"/>
          <ac:spMkLst>
            <pc:docMk/>
            <pc:sldMk cId="1681773900" sldId="332"/>
            <ac:spMk id="17" creationId="{1EBF8531-2A5D-90FB-1683-94198E78935D}"/>
          </ac:spMkLst>
        </pc:spChg>
        <pc:spChg chg="add mod">
          <ac:chgData name="Ana Neves" userId="de6360574db850ea" providerId="LiveId" clId="{393C8769-C4F8-47AC-B1C1-33F76CE901C7}" dt="2024-11-08T13:32:38.217" v="488" actId="20577"/>
          <ac:spMkLst>
            <pc:docMk/>
            <pc:sldMk cId="1681773900" sldId="332"/>
            <ac:spMk id="18" creationId="{A934AC72-D839-A3D7-7A0D-96121B4E9B06}"/>
          </ac:spMkLst>
        </pc:spChg>
        <pc:spChg chg="add mod">
          <ac:chgData name="Ana Neves" userId="de6360574db850ea" providerId="LiveId" clId="{393C8769-C4F8-47AC-B1C1-33F76CE901C7}" dt="2024-11-08T13:09:38.817" v="278"/>
          <ac:spMkLst>
            <pc:docMk/>
            <pc:sldMk cId="1681773900" sldId="332"/>
            <ac:spMk id="19" creationId="{BD50AC57-BE0F-F3FD-AA7B-949AB464CB67}"/>
          </ac:spMkLst>
        </pc:spChg>
        <pc:spChg chg="add mod">
          <ac:chgData name="Ana Neves" userId="de6360574db850ea" providerId="LiveId" clId="{393C8769-C4F8-47AC-B1C1-33F76CE901C7}" dt="2024-11-08T13:26:49.912" v="407" actId="1076"/>
          <ac:spMkLst>
            <pc:docMk/>
            <pc:sldMk cId="1681773900" sldId="332"/>
            <ac:spMk id="21" creationId="{7C89D703-C4CA-9574-0097-F2D7AC797BB3}"/>
          </ac:spMkLst>
        </pc:spChg>
        <pc:spChg chg="add mod">
          <ac:chgData name="Ana Neves" userId="de6360574db850ea" providerId="LiveId" clId="{393C8769-C4F8-47AC-B1C1-33F76CE901C7}" dt="2024-11-08T13:27:27.880" v="432" actId="20577"/>
          <ac:spMkLst>
            <pc:docMk/>
            <pc:sldMk cId="1681773900" sldId="332"/>
            <ac:spMk id="30" creationId="{EC76416F-7E43-B36E-2654-C5D359D15B0B}"/>
          </ac:spMkLst>
        </pc:spChg>
        <pc:grpChg chg="add del mod">
          <ac:chgData name="Ana Neves" userId="de6360574db850ea" providerId="LiveId" clId="{393C8769-C4F8-47AC-B1C1-33F76CE901C7}" dt="2024-11-08T12:14:45.787" v="18" actId="478"/>
          <ac:grpSpMkLst>
            <pc:docMk/>
            <pc:sldMk cId="1681773900" sldId="332"/>
            <ac:grpSpMk id="10" creationId="{4D508E5E-D2A1-7AA1-22B8-EC158F12EC8E}"/>
          </ac:grpSpMkLst>
        </pc:grpChg>
        <pc:grpChg chg="add mod">
          <ac:chgData name="Ana Neves" userId="de6360574db850ea" providerId="LiveId" clId="{393C8769-C4F8-47AC-B1C1-33F76CE901C7}" dt="2024-11-08T13:27:54.024" v="437" actId="164"/>
          <ac:grpSpMkLst>
            <pc:docMk/>
            <pc:sldMk cId="1681773900" sldId="332"/>
            <ac:grpSpMk id="31" creationId="{0D948BB9-01E6-FC4E-43DA-FC60CEFAE353}"/>
          </ac:grpSpMkLst>
        </pc:grpChg>
        <pc:picChg chg="add del mod">
          <ac:chgData name="Ana Neves" userId="de6360574db850ea" providerId="LiveId" clId="{393C8769-C4F8-47AC-B1C1-33F76CE901C7}" dt="2024-11-08T12:12:38.845" v="3" actId="478"/>
          <ac:picMkLst>
            <pc:docMk/>
            <pc:sldMk cId="1681773900" sldId="332"/>
            <ac:picMk id="5" creationId="{5E4F690A-1CDD-680F-86E3-FB16A69BF523}"/>
          </ac:picMkLst>
        </pc:picChg>
        <pc:picChg chg="add del mod">
          <ac:chgData name="Ana Neves" userId="de6360574db850ea" providerId="LiveId" clId="{393C8769-C4F8-47AC-B1C1-33F76CE901C7}" dt="2024-11-08T12:13:39.811" v="9" actId="478"/>
          <ac:picMkLst>
            <pc:docMk/>
            <pc:sldMk cId="1681773900" sldId="332"/>
            <ac:picMk id="7" creationId="{19C9BACA-B327-D089-3715-39C3D517B751}"/>
          </ac:picMkLst>
        </pc:picChg>
        <pc:picChg chg="add del mod">
          <ac:chgData name="Ana Neves" userId="de6360574db850ea" providerId="LiveId" clId="{393C8769-C4F8-47AC-B1C1-33F76CE901C7}" dt="2024-11-08T12:14:32.354" v="14" actId="478"/>
          <ac:picMkLst>
            <pc:docMk/>
            <pc:sldMk cId="1681773900" sldId="332"/>
            <ac:picMk id="9" creationId="{CFE81C51-048E-364B-A1D2-75C72ED4122D}"/>
          </ac:picMkLst>
        </pc:picChg>
        <pc:picChg chg="del mod topLvl">
          <ac:chgData name="Ana Neves" userId="de6360574db850ea" providerId="LiveId" clId="{393C8769-C4F8-47AC-B1C1-33F76CE901C7}" dt="2024-11-08T12:16:39.425" v="19" actId="478"/>
          <ac:picMkLst>
            <pc:docMk/>
            <pc:sldMk cId="1681773900" sldId="332"/>
            <ac:picMk id="11" creationId="{FB43A273-0412-66E3-3250-9E555A10318E}"/>
          </ac:picMkLst>
        </pc:picChg>
        <pc:picChg chg="add del mod ord modCrop">
          <ac:chgData name="Ana Neves" userId="de6360574db850ea" providerId="LiveId" clId="{393C8769-C4F8-47AC-B1C1-33F76CE901C7}" dt="2024-11-08T12:19:56.608" v="26" actId="478"/>
          <ac:picMkLst>
            <pc:docMk/>
            <pc:sldMk cId="1681773900" sldId="332"/>
            <ac:picMk id="14" creationId="{0A594A64-DB2E-F447-2159-7346AD006369}"/>
          </ac:picMkLst>
        </pc:picChg>
        <pc:picChg chg="add mod">
          <ac:chgData name="Ana Neves" userId="de6360574db850ea" providerId="LiveId" clId="{393C8769-C4F8-47AC-B1C1-33F76CE901C7}" dt="2024-11-08T13:26:41.006" v="405" actId="1076"/>
          <ac:picMkLst>
            <pc:docMk/>
            <pc:sldMk cId="1681773900" sldId="332"/>
            <ac:picMk id="16" creationId="{ED1B96CB-8562-834B-FA87-9A1BAD84145B}"/>
          </ac:picMkLst>
        </pc:picChg>
        <pc:picChg chg="add del mod">
          <ac:chgData name="Ana Neves" userId="de6360574db850ea" providerId="LiveId" clId="{393C8769-C4F8-47AC-B1C1-33F76CE901C7}" dt="2024-11-08T13:24:37.683" v="384" actId="478"/>
          <ac:picMkLst>
            <pc:docMk/>
            <pc:sldMk cId="1681773900" sldId="332"/>
            <ac:picMk id="23" creationId="{0FB7B64E-D000-5754-B176-A5947E018D76}"/>
          </ac:picMkLst>
        </pc:picChg>
        <pc:picChg chg="add del mod">
          <ac:chgData name="Ana Neves" userId="de6360574db850ea" providerId="LiveId" clId="{393C8769-C4F8-47AC-B1C1-33F76CE901C7}" dt="2024-11-08T13:25:19.080" v="387" actId="478"/>
          <ac:picMkLst>
            <pc:docMk/>
            <pc:sldMk cId="1681773900" sldId="332"/>
            <ac:picMk id="25" creationId="{E8EAA33B-8822-8A84-5349-52D43D6F0036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7" creationId="{4FE23990-BC1E-E7C1-E0B8-0DD66028A154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9" creationId="{1785AF95-3C64-1991-8553-0332670404A8}"/>
          </ac:picMkLst>
        </pc:picChg>
      </pc:sldChg>
      <pc:sldChg chg="addSp delSp modSp mod">
        <pc:chgData name="Ana Neves" userId="de6360574db850ea" providerId="LiveId" clId="{393C8769-C4F8-47AC-B1C1-33F76CE901C7}" dt="2024-11-08T16:59:17.149" v="2278" actId="20577"/>
        <pc:sldMkLst>
          <pc:docMk/>
          <pc:sldMk cId="1739681864" sldId="341"/>
        </pc:sldMkLst>
        <pc:spChg chg="add del mod">
          <ac:chgData name="Ana Neves" userId="de6360574db850ea" providerId="LiveId" clId="{393C8769-C4F8-47AC-B1C1-33F76CE901C7}" dt="2024-11-08T12:42:01.277" v="103"/>
          <ac:spMkLst>
            <pc:docMk/>
            <pc:sldMk cId="1739681864" sldId="341"/>
            <ac:spMk id="3" creationId="{B77801B5-0677-E87B-3731-F2D9814977A3}"/>
          </ac:spMkLst>
        </pc:spChg>
        <pc:spChg chg="add del mod">
          <ac:chgData name="Ana Neves" userId="de6360574db850ea" providerId="LiveId" clId="{393C8769-C4F8-47AC-B1C1-33F76CE901C7}" dt="2024-11-08T15:17:41.475" v="491"/>
          <ac:spMkLst>
            <pc:docMk/>
            <pc:sldMk cId="1739681864" sldId="341"/>
            <ac:spMk id="4" creationId="{56FBE46F-E750-6C49-CFCD-15B87A28174F}"/>
          </ac:spMkLst>
        </pc:spChg>
        <pc:spChg chg="add mod">
          <ac:chgData name="Ana Neves" userId="de6360574db850ea" providerId="LiveId" clId="{393C8769-C4F8-47AC-B1C1-33F76CE901C7}" dt="2024-11-08T16:59:17.149" v="2278" actId="20577"/>
          <ac:spMkLst>
            <pc:docMk/>
            <pc:sldMk cId="1739681864" sldId="341"/>
            <ac:spMk id="5" creationId="{99711736-8565-A42A-EB66-E472AD655386}"/>
          </ac:spMkLst>
        </pc:spChg>
        <pc:spChg chg="add del mod">
          <ac:chgData name="Ana Neves" userId="de6360574db850ea" providerId="LiveId" clId="{393C8769-C4F8-47AC-B1C1-33F76CE901C7}" dt="2024-11-08T16:34:41.341" v="1704" actId="478"/>
          <ac:spMkLst>
            <pc:docMk/>
            <pc:sldMk cId="1739681864" sldId="341"/>
            <ac:spMk id="9" creationId="{D9653224-4BA2-26A8-AE97-16015D5386E7}"/>
          </ac:spMkLst>
        </pc:spChg>
        <pc:spChg chg="add del mod">
          <ac:chgData name="Ana Neves" userId="de6360574db850ea" providerId="LiveId" clId="{393C8769-C4F8-47AC-B1C1-33F76CE901C7}" dt="2024-11-08T16:39:45.528" v="1857" actId="478"/>
          <ac:spMkLst>
            <pc:docMk/>
            <pc:sldMk cId="1739681864" sldId="341"/>
            <ac:spMk id="11" creationId="{4D48E124-1A90-8620-B0A1-66528F0D44B8}"/>
          </ac:spMkLst>
        </pc:spChg>
        <pc:spChg chg="add del">
          <ac:chgData name="Ana Neves" userId="de6360574db850ea" providerId="LiveId" clId="{393C8769-C4F8-47AC-B1C1-33F76CE901C7}" dt="2024-11-08T16:50:58.977" v="2162" actId="478"/>
          <ac:spMkLst>
            <pc:docMk/>
            <pc:sldMk cId="1739681864" sldId="341"/>
            <ac:spMk id="12" creationId="{3E84B374-4BE7-3A8E-70E0-40945734899E}"/>
          </ac:spMkLst>
        </pc:spChg>
        <pc:spChg chg="add mod">
          <ac:chgData name="Ana Neves" userId="de6360574db850ea" providerId="LiveId" clId="{393C8769-C4F8-47AC-B1C1-33F76CE901C7}" dt="2024-11-08T16:53:42.389" v="2186" actId="207"/>
          <ac:spMkLst>
            <pc:docMk/>
            <pc:sldMk cId="1739681864" sldId="341"/>
            <ac:spMk id="13" creationId="{231ADF7F-7459-D9B8-CE64-F08AEA4E8702}"/>
          </ac:spMkLst>
        </pc:spChg>
        <pc:spChg chg="add del mod">
          <ac:chgData name="Ana Neves" userId="de6360574db850ea" providerId="LiveId" clId="{393C8769-C4F8-47AC-B1C1-33F76CE901C7}" dt="2024-11-08T16:51:57.445" v="2172" actId="478"/>
          <ac:spMkLst>
            <pc:docMk/>
            <pc:sldMk cId="1739681864" sldId="341"/>
            <ac:spMk id="14" creationId="{6F8B6E9D-9E83-95D5-BC70-FC176D9F4047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5" creationId="{37FBD263-2A0C-3AEF-F9F6-CE97BD395394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6" creationId="{F0BD69E1-A834-14D6-8493-209B1265544E}"/>
          </ac:spMkLst>
        </pc:spChg>
        <pc:spChg chg="add mod">
          <ac:chgData name="Ana Neves" userId="de6360574db850ea" providerId="LiveId" clId="{393C8769-C4F8-47AC-B1C1-33F76CE901C7}" dt="2024-11-08T16:51:47.163" v="2170"/>
          <ac:spMkLst>
            <pc:docMk/>
            <pc:sldMk cId="1739681864" sldId="341"/>
            <ac:spMk id="17" creationId="{0788146D-8C0E-DC90-9304-128DDB7A1508}"/>
          </ac:spMkLst>
        </pc:spChg>
        <pc:spChg chg="add mod">
          <ac:chgData name="Ana Neves" userId="de6360574db850ea" providerId="LiveId" clId="{393C8769-C4F8-47AC-B1C1-33F76CE901C7}" dt="2024-11-08T16:53:48.322" v="2187" actId="207"/>
          <ac:spMkLst>
            <pc:docMk/>
            <pc:sldMk cId="1739681864" sldId="341"/>
            <ac:spMk id="18" creationId="{3FC86E02-AA61-77B1-78E3-7BD128BDAFDD}"/>
          </ac:spMkLst>
        </pc:spChg>
        <pc:spChg chg="add mod">
          <ac:chgData name="Ana Neves" userId="de6360574db850ea" providerId="LiveId" clId="{393C8769-C4F8-47AC-B1C1-33F76CE901C7}" dt="2024-11-08T16:53:54.072" v="2188" actId="207"/>
          <ac:spMkLst>
            <pc:docMk/>
            <pc:sldMk cId="1739681864" sldId="341"/>
            <ac:spMk id="19" creationId="{918116F7-60E7-B347-B562-B571A1EBCE67}"/>
          </ac:spMkLst>
        </pc:spChg>
        <pc:spChg chg="add mod">
          <ac:chgData name="Ana Neves" userId="de6360574db850ea" providerId="LiveId" clId="{393C8769-C4F8-47AC-B1C1-33F76CE901C7}" dt="2024-11-08T16:53:59.186" v="2189" actId="207"/>
          <ac:spMkLst>
            <pc:docMk/>
            <pc:sldMk cId="1739681864" sldId="341"/>
            <ac:spMk id="20" creationId="{742E3EA8-38C0-30AE-6BBF-BC2EF8D176E0}"/>
          </ac:spMkLst>
        </pc:spChg>
        <pc:spChg chg="add mod">
          <ac:chgData name="Ana Neves" userId="de6360574db850ea" providerId="LiveId" clId="{393C8769-C4F8-47AC-B1C1-33F76CE901C7}" dt="2024-11-08T16:53:34.520" v="2185" actId="1076"/>
          <ac:spMkLst>
            <pc:docMk/>
            <pc:sldMk cId="1739681864" sldId="341"/>
            <ac:spMk id="21" creationId="{AE30A791-F12F-DD96-F57E-4BFC96F0C3CB}"/>
          </ac:spMkLst>
        </pc:spChg>
        <pc:spChg chg="add del mod">
          <ac:chgData name="Ana Neves" userId="de6360574db850ea" providerId="LiveId" clId="{393C8769-C4F8-47AC-B1C1-33F76CE901C7}" dt="2024-11-08T16:56:25.891" v="2235" actId="478"/>
          <ac:spMkLst>
            <pc:docMk/>
            <pc:sldMk cId="1739681864" sldId="341"/>
            <ac:spMk id="22" creationId="{230CFEF1-B522-1872-D0C5-EEED9A1A2331}"/>
          </ac:spMkLst>
        </pc:spChg>
        <pc:spChg chg="add mod">
          <ac:chgData name="Ana Neves" userId="de6360574db850ea" providerId="LiveId" clId="{393C8769-C4F8-47AC-B1C1-33F76CE901C7}" dt="2024-11-08T16:56:39.992" v="2238" actId="1076"/>
          <ac:spMkLst>
            <pc:docMk/>
            <pc:sldMk cId="1739681864" sldId="341"/>
            <ac:spMk id="23" creationId="{E491F6D1-8B8C-5085-F0B7-743EF6ED54F7}"/>
          </ac:spMkLst>
        </pc:spChg>
        <pc:spChg chg="add mod">
          <ac:chgData name="Ana Neves" userId="de6360574db850ea" providerId="LiveId" clId="{393C8769-C4F8-47AC-B1C1-33F76CE901C7}" dt="2024-11-08T16:58:02.455" v="2253" actId="1076"/>
          <ac:spMkLst>
            <pc:docMk/>
            <pc:sldMk cId="1739681864" sldId="341"/>
            <ac:spMk id="24" creationId="{5DF4B692-6F09-675E-ED66-914668D3DC4B}"/>
          </ac:spMkLst>
        </pc:spChg>
        <pc:spChg chg="add mod">
          <ac:chgData name="Ana Neves" userId="de6360574db850ea" providerId="LiveId" clId="{393C8769-C4F8-47AC-B1C1-33F76CE901C7}" dt="2024-11-08T16:57:19.085" v="2249" actId="1076"/>
          <ac:spMkLst>
            <pc:docMk/>
            <pc:sldMk cId="1739681864" sldId="341"/>
            <ac:spMk id="25" creationId="{E860321B-AE2C-0BC6-6403-ACF13A816E25}"/>
          </ac:spMkLst>
        </pc:spChg>
        <pc:spChg chg="add mod">
          <ac:chgData name="Ana Neves" userId="de6360574db850ea" providerId="LiveId" clId="{393C8769-C4F8-47AC-B1C1-33F76CE901C7}" dt="2024-11-08T16:57:23.228" v="2250" actId="1076"/>
          <ac:spMkLst>
            <pc:docMk/>
            <pc:sldMk cId="1739681864" sldId="341"/>
            <ac:spMk id="26" creationId="{F3BA8034-9F12-1BFF-6542-F409FB628C03}"/>
          </ac:spMkLst>
        </pc:spChg>
        <pc:spChg chg="add mod">
          <ac:chgData name="Ana Neves" userId="de6360574db850ea" providerId="LiveId" clId="{393C8769-C4F8-47AC-B1C1-33F76CE901C7}" dt="2024-11-08T16:57:10.766" v="2246" actId="1076"/>
          <ac:spMkLst>
            <pc:docMk/>
            <pc:sldMk cId="1739681864" sldId="341"/>
            <ac:spMk id="27" creationId="{F2066EDF-0CD8-705D-FA22-6F808163FC3D}"/>
          </ac:spMkLst>
        </pc:spChg>
        <pc:spChg chg="add mod">
          <ac:chgData name="Ana Neves" userId="de6360574db850ea" providerId="LiveId" clId="{393C8769-C4F8-47AC-B1C1-33F76CE901C7}" dt="2024-11-08T16:57:16.473" v="2248" actId="1076"/>
          <ac:spMkLst>
            <pc:docMk/>
            <pc:sldMk cId="1739681864" sldId="341"/>
            <ac:spMk id="28" creationId="{28A98294-84AD-0495-8EE7-F54642A08A5C}"/>
          </ac:spMkLst>
        </pc:spChg>
        <pc:spChg chg="add mod">
          <ac:chgData name="Ana Neves" userId="de6360574db850ea" providerId="LiveId" clId="{393C8769-C4F8-47AC-B1C1-33F76CE901C7}" dt="2024-11-08T16:57:45.989" v="2252" actId="1076"/>
          <ac:spMkLst>
            <pc:docMk/>
            <pc:sldMk cId="1739681864" sldId="341"/>
            <ac:spMk id="29" creationId="{9C2241CC-03B8-BE82-4A2B-36F1453B2D4E}"/>
          </ac:spMkLst>
        </pc:spChg>
        <pc:spChg chg="add mod">
          <ac:chgData name="Ana Neves" userId="de6360574db850ea" providerId="LiveId" clId="{393C8769-C4F8-47AC-B1C1-33F76CE901C7}" dt="2024-11-08T16:58:17.489" v="2255" actId="1076"/>
          <ac:spMkLst>
            <pc:docMk/>
            <pc:sldMk cId="1739681864" sldId="341"/>
            <ac:spMk id="30" creationId="{78A759B7-6ADB-F3DE-35BC-82749F589508}"/>
          </ac:spMkLst>
        </pc:spChg>
        <pc:spChg chg="add mod">
          <ac:chgData name="Ana Neves" userId="de6360574db850ea" providerId="LiveId" clId="{393C8769-C4F8-47AC-B1C1-33F76CE901C7}" dt="2024-11-08T16:58:28.527" v="2257" actId="1076"/>
          <ac:spMkLst>
            <pc:docMk/>
            <pc:sldMk cId="1739681864" sldId="341"/>
            <ac:spMk id="31" creationId="{7C5BCDBD-FA29-530D-68A3-324BFB9ED098}"/>
          </ac:spMkLst>
        </pc:spChg>
        <pc:spChg chg="add mod">
          <ac:chgData name="Ana Neves" userId="de6360574db850ea" providerId="LiveId" clId="{393C8769-C4F8-47AC-B1C1-33F76CE901C7}" dt="2024-11-08T16:58:34.226" v="2259" actId="1076"/>
          <ac:spMkLst>
            <pc:docMk/>
            <pc:sldMk cId="1739681864" sldId="341"/>
            <ac:spMk id="32" creationId="{1EAC5050-F7F2-6650-27A6-C2C6F6AA7855}"/>
          </ac:spMkLst>
        </pc:spChg>
        <pc:spChg chg="add mod">
          <ac:chgData name="Ana Neves" userId="de6360574db850ea" providerId="LiveId" clId="{393C8769-C4F8-47AC-B1C1-33F76CE901C7}" dt="2024-11-08T16:58:47.672" v="2262" actId="1076"/>
          <ac:spMkLst>
            <pc:docMk/>
            <pc:sldMk cId="1739681864" sldId="341"/>
            <ac:spMk id="33" creationId="{FF4FCE6E-E9F8-9654-9C0D-A2E93F50B2C3}"/>
          </ac:spMkLst>
        </pc:spChg>
        <pc:spChg chg="add mod">
          <ac:chgData name="Ana Neves" userId="de6360574db850ea" providerId="LiveId" clId="{393C8769-C4F8-47AC-B1C1-33F76CE901C7}" dt="2024-11-08T16:59:05.913" v="2266" actId="1076"/>
          <ac:spMkLst>
            <pc:docMk/>
            <pc:sldMk cId="1739681864" sldId="341"/>
            <ac:spMk id="34" creationId="{A5A1ECC6-5122-FA5F-8B1D-92F4F5998346}"/>
          </ac:spMkLst>
        </pc:spChg>
        <pc:picChg chg="add del mod">
          <ac:chgData name="Ana Neves" userId="de6360574db850ea" providerId="LiveId" clId="{393C8769-C4F8-47AC-B1C1-33F76CE901C7}" dt="2024-11-08T16:04:23.799" v="788" actId="478"/>
          <ac:picMkLst>
            <pc:docMk/>
            <pc:sldMk cId="1739681864" sldId="341"/>
            <ac:picMk id="7" creationId="{7DE7AA2E-998F-19E8-F026-6B6DE5B806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10/03/2025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10/03/2025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98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BF5B4-4F5F-2EF3-AD6C-4E1F04827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943AA-E192-80F6-D4DA-9937D59FF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32F95-D336-A2C9-6EF8-0AF8222A4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https://canvas.sussex.ac.uk/courses/3317/pages/participating-in-research</a:t>
            </a: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4E0D6-753E-D60B-031E-7E2763FCD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3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AC432-13CB-2C4B-5EB3-76FD16904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068B4-2FEB-B2F0-F403-65E61E589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51E81-20F7-F5E7-95D5-084678302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B86FD-8F91-9F68-9103-B0FFE12CC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3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81D1-E5D5-7BAB-9D45-1D2ACD5E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B8DC8-FBAD-ACEC-B6A2-C648B6C6F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16495-8AC3-451C-0C66-B79182CA9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People like to know about people, e.g., star of the week in the bulletin became arguably one of the fav part.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8C9CA-76F0-A504-165B-8E4B6667D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43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CB093-53D1-2D0C-813F-F4917DB9F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0A2F4-18D0-32C1-141C-AFB5B2A0C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D4643-C1F1-5685-9092-67B5B95DA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88C60-AF10-CD9F-29CC-D7CE935D4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78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2A9F8-748E-835A-AAB2-5267F4460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C1F961-6FC3-A2E2-1491-28309EF14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BD712-6FE9-2FAF-7386-492E3A7A6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837B-95AD-A49D-A137-D9A883A85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891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44BA6-C19D-FEC1-F054-4C7B2A26F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6FB7B2-AA80-3427-2FF9-876E47941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1B1C4-DFE1-20D1-6327-8F14D349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 Benefits and the penalties must be transparent, eloquent, and immediate. </a:t>
            </a: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 current system of “flagged” for no-shows is obscure and does not act as a deterrent.</a:t>
            </a:r>
          </a:p>
          <a:p>
            <a:endParaRPr lang="en-GB" dirty="0"/>
          </a:p>
          <a:p>
            <a:r>
              <a:rPr lang="en-GB" dirty="0"/>
              <a:t>The attention checks should be reasonable (if &gt; 25% failure, it’s probably that it’s too hard) -&gt; action V on good study design.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8A861-CCB2-D53F-3559-D9FA4E1FF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755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C1A52-0A7B-EF54-AAAB-86B67EA73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3513A-E3D3-E474-D0E9-452778C2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1A36F-1E6D-FD26-6561-B8BC9B995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With</a:t>
            </a:r>
            <a:r>
              <a:rPr lang="fr-FR" dirty="0"/>
              <a:t> the help of the </a:t>
            </a:r>
            <a:r>
              <a:rPr lang="fr-FR" dirty="0" err="1"/>
              <a:t>psychology</a:t>
            </a:r>
            <a:r>
              <a:rPr lang="fr-FR"/>
              <a:t> software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379D8-A103-4F60-F9CC-8AE4D9F34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08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5890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2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2419350"/>
          </a:xfrm>
        </p:spPr>
        <p:txBody>
          <a:bodyPr>
            <a:normAutofit/>
          </a:bodyPr>
          <a:lstStyle/>
          <a:p>
            <a:r>
              <a:rPr lang="en-GB" sz="5400" dirty="0"/>
              <a:t>SONA </a:t>
            </a:r>
            <a:br>
              <a:rPr lang="en-GB" sz="5400" dirty="0"/>
            </a:br>
            <a:r>
              <a:rPr lang="en-GB" sz="5400" dirty="0"/>
              <a:t>TASKFORCE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FD4F7-33EA-734A-F69B-054E886A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33F5-219D-4780-494B-A7E412BE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V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A0C30-6539-CA9D-D7DF-0B977FD3D958}"/>
              </a:ext>
            </a:extLst>
          </p:cNvPr>
          <p:cNvSpPr/>
          <p:nvPr/>
        </p:nvSpPr>
        <p:spPr>
          <a:xfrm>
            <a:off x="214746" y="396010"/>
            <a:ext cx="2639289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researchers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D769ED-5375-A434-229C-264E99E32F0C}"/>
              </a:ext>
            </a:extLst>
          </p:cNvPr>
          <p:cNvSpPr/>
          <p:nvPr/>
        </p:nvSpPr>
        <p:spPr>
          <a:xfrm>
            <a:off x="96982" y="1661872"/>
            <a:ext cx="5278582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SONA training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“Build SONA studies” workshops as part of the MORSE group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Learn how to set-up conditional crediting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How to set-up feedbacks</a:t>
            </a:r>
          </a:p>
          <a:p>
            <a:endParaRPr lang="en-GB" b="1" dirty="0"/>
          </a:p>
        </p:txBody>
      </p:sp>
      <p:pic>
        <p:nvPicPr>
          <p:cNvPr id="1026" name="Picture 2" descr="What is a workshop? - Blog">
            <a:extLst>
              <a:ext uri="{FF2B5EF4-FFF2-40B4-BE49-F238E27FC236}">
                <a16:creationId xmlns:a16="http://schemas.microsoft.com/office/drawing/2014/main" id="{5EF86A62-C0D9-5449-BB7B-D0D16352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547" y="2301899"/>
            <a:ext cx="4512019" cy="378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6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8AEA-F49D-204E-5E84-848D4903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9045F-5769-DF83-1253-7B90024E4787}"/>
              </a:ext>
            </a:extLst>
          </p:cNvPr>
          <p:cNvSpPr/>
          <p:nvPr/>
        </p:nvSpPr>
        <p:spPr>
          <a:xfrm>
            <a:off x="900544" y="1482436"/>
            <a:ext cx="6144492" cy="4045527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C00000"/>
                </a:solidFill>
              </a:rPr>
              <a:t>Action I: </a:t>
            </a:r>
            <a:r>
              <a:rPr lang="fr-FR" dirty="0" err="1">
                <a:solidFill>
                  <a:srgbClr val="C00000"/>
                </a:solidFill>
              </a:rPr>
              <a:t>Add</a:t>
            </a:r>
            <a:r>
              <a:rPr lang="fr-FR" dirty="0">
                <a:solidFill>
                  <a:srgbClr val="C00000"/>
                </a:solidFill>
              </a:rPr>
              <a:t> « </a:t>
            </a:r>
            <a:r>
              <a:rPr lang="fr-FR" b="1" dirty="0" err="1">
                <a:solidFill>
                  <a:srgbClr val="C00000"/>
                </a:solidFill>
              </a:rPr>
              <a:t>Meet</a:t>
            </a:r>
            <a:r>
              <a:rPr lang="fr-FR" b="1" dirty="0">
                <a:solidFill>
                  <a:srgbClr val="C00000"/>
                </a:solidFill>
              </a:rPr>
              <a:t> the </a:t>
            </a:r>
            <a:r>
              <a:rPr lang="fr-FR" b="1" dirty="0" err="1">
                <a:solidFill>
                  <a:srgbClr val="C00000"/>
                </a:solidFill>
              </a:rPr>
              <a:t>researcher</a:t>
            </a:r>
            <a:r>
              <a:rPr lang="fr-FR" b="1" dirty="0">
                <a:solidFill>
                  <a:srgbClr val="C00000"/>
                </a:solidFill>
              </a:rPr>
              <a:t> </a:t>
            </a:r>
            <a:r>
              <a:rPr lang="fr-FR" dirty="0">
                <a:solidFill>
                  <a:srgbClr val="C00000"/>
                </a:solidFill>
              </a:rPr>
              <a:t>» page</a:t>
            </a:r>
          </a:p>
          <a:p>
            <a:r>
              <a:rPr lang="fr-FR" dirty="0"/>
              <a:t>	</a:t>
            </a:r>
            <a:r>
              <a:rPr lang="fr-FR" sz="1100" i="1" dirty="0"/>
              <a:t>Participants </a:t>
            </a:r>
            <a:r>
              <a:rPr lang="fr-FR" sz="1100" i="1" dirty="0" err="1"/>
              <a:t>get</a:t>
            </a:r>
            <a:r>
              <a:rPr lang="fr-FR" sz="1100" i="1" dirty="0"/>
              <a:t> to know </a:t>
            </a:r>
            <a:r>
              <a:rPr lang="fr-FR" sz="1100" i="1" dirty="0" err="1"/>
              <a:t>who’s</a:t>
            </a:r>
            <a:r>
              <a:rPr lang="fr-FR" sz="1100" i="1" dirty="0"/>
              <a:t> </a:t>
            </a:r>
            <a:r>
              <a:rPr lang="fr-FR" sz="1100" i="1" dirty="0" err="1"/>
              <a:t>behind</a:t>
            </a:r>
            <a:r>
              <a:rPr lang="fr-FR" sz="1100" i="1" dirty="0"/>
              <a:t> the </a:t>
            </a:r>
            <a:r>
              <a:rPr lang="fr-FR" sz="1100" i="1" dirty="0" err="1"/>
              <a:t>study</a:t>
            </a:r>
            <a:endParaRPr lang="fr-FR" sz="1100" i="1" dirty="0"/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FFC000"/>
                </a:solidFill>
              </a:rPr>
              <a:t>Action II: </a:t>
            </a:r>
            <a:r>
              <a:rPr lang="fr-FR" b="1" dirty="0" err="1">
                <a:solidFill>
                  <a:srgbClr val="FFC000"/>
                </a:solidFill>
              </a:rPr>
              <a:t>Mandatory</a:t>
            </a:r>
            <a:r>
              <a:rPr lang="fr-FR" b="1" dirty="0">
                <a:solidFill>
                  <a:srgbClr val="FFC000"/>
                </a:solidFill>
              </a:rPr>
              <a:t> Feedback</a:t>
            </a:r>
            <a:endParaRPr lang="fr-FR" dirty="0">
              <a:solidFill>
                <a:srgbClr val="FFC00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/>
              <a:t>Participants must </a:t>
            </a:r>
            <a:r>
              <a:rPr lang="fr-FR" sz="1100" i="1" dirty="0" err="1"/>
              <a:t>share</a:t>
            </a:r>
            <a:r>
              <a:rPr lang="fr-FR" sz="1100" i="1" dirty="0"/>
              <a:t> </a:t>
            </a:r>
            <a:r>
              <a:rPr lang="fr-FR" sz="1100" i="1" dirty="0" err="1"/>
              <a:t>their</a:t>
            </a:r>
            <a:r>
              <a:rPr lang="fr-FR" sz="1100" i="1" dirty="0"/>
              <a:t> </a:t>
            </a:r>
            <a:r>
              <a:rPr lang="fr-FR" sz="1100" i="1" dirty="0" err="1"/>
              <a:t>experience</a:t>
            </a:r>
            <a:r>
              <a:rPr lang="fr-FR" sz="1100" i="1" dirty="0"/>
              <a:t> and </a:t>
            </a:r>
            <a:r>
              <a:rPr lang="fr-FR" sz="1100" i="1" dirty="0" err="1"/>
              <a:t>suggests</a:t>
            </a:r>
            <a:r>
              <a:rPr lang="fr-FR" sz="1100" i="1" dirty="0"/>
              <a:t> </a:t>
            </a:r>
            <a:r>
              <a:rPr lang="fr-FR" sz="1100" i="1" dirty="0" err="1"/>
              <a:t>improvements</a:t>
            </a:r>
            <a:endParaRPr lang="fr-FR" sz="1100" i="1" dirty="0"/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B050"/>
                </a:solidFill>
              </a:rPr>
              <a:t>Action III: </a:t>
            </a:r>
            <a:r>
              <a:rPr lang="fr-FR" b="1" dirty="0" err="1">
                <a:solidFill>
                  <a:srgbClr val="00B050"/>
                </a:solidFill>
              </a:rPr>
              <a:t>Less</a:t>
            </a:r>
            <a:r>
              <a:rPr lang="fr-FR" b="1" dirty="0">
                <a:solidFill>
                  <a:srgbClr val="00B050"/>
                </a:solidFill>
              </a:rPr>
              <a:t> inclusion </a:t>
            </a:r>
            <a:r>
              <a:rPr lang="fr-FR" b="1" dirty="0" err="1">
                <a:solidFill>
                  <a:srgbClr val="00B050"/>
                </a:solidFill>
              </a:rPr>
              <a:t>criteria</a:t>
            </a:r>
            <a:endParaRPr lang="fr-FR" dirty="0">
              <a:solidFill>
                <a:srgbClr val="00B05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 err="1"/>
              <a:t>Researchers</a:t>
            </a:r>
            <a:r>
              <a:rPr lang="fr-FR" sz="1100" i="1" dirty="0"/>
              <a:t> can </a:t>
            </a:r>
            <a:r>
              <a:rPr lang="fr-FR" sz="1100" i="1" dirty="0" err="1"/>
              <a:t>exclude</a:t>
            </a:r>
            <a:r>
              <a:rPr lang="fr-FR" sz="1100" i="1" dirty="0"/>
              <a:t> participants a posteriori</a:t>
            </a:r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70C0"/>
                </a:solidFill>
              </a:rPr>
              <a:t>Action IV: </a:t>
            </a:r>
            <a:r>
              <a:rPr lang="fr-FR" b="1" dirty="0" err="1">
                <a:solidFill>
                  <a:srgbClr val="0070C0"/>
                </a:solidFill>
              </a:rPr>
              <a:t>Enforced</a:t>
            </a:r>
            <a:r>
              <a:rPr lang="fr-FR" b="1" dirty="0">
                <a:solidFill>
                  <a:srgbClr val="0070C0"/>
                </a:solidFill>
              </a:rPr>
              <a:t> Explicit Penalties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/>
              <a:t>Minus </a:t>
            </a:r>
            <a:r>
              <a:rPr lang="fr-FR" sz="1100" i="1" dirty="0" err="1"/>
              <a:t>credits</a:t>
            </a:r>
            <a:r>
              <a:rPr lang="fr-FR" sz="1100" i="1" dirty="0"/>
              <a:t> if </a:t>
            </a:r>
            <a:r>
              <a:rPr lang="fr-FR" sz="1100" i="1" dirty="0" err="1"/>
              <a:t>low</a:t>
            </a:r>
            <a:r>
              <a:rPr lang="fr-FR" sz="1100" i="1" dirty="0"/>
              <a:t>-effort participations or in-</a:t>
            </a:r>
            <a:r>
              <a:rPr lang="fr-FR" sz="1100" i="1" dirty="0" err="1"/>
              <a:t>person</a:t>
            </a:r>
            <a:r>
              <a:rPr lang="fr-FR" sz="1100" i="1" dirty="0"/>
              <a:t> no-shows</a:t>
            </a:r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7030A0"/>
                </a:solidFill>
              </a:rPr>
              <a:t>Action V: </a:t>
            </a:r>
            <a:r>
              <a:rPr lang="fr-FR" b="1" dirty="0">
                <a:solidFill>
                  <a:srgbClr val="7030A0"/>
                </a:solidFill>
              </a:rPr>
              <a:t>Staff Training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/>
              <a:t>Help </a:t>
            </a:r>
            <a:r>
              <a:rPr lang="fr-FR" sz="1100" i="1" dirty="0" err="1"/>
              <a:t>researchers</a:t>
            </a:r>
            <a:r>
              <a:rPr lang="fr-FR" sz="1100" i="1" dirty="0"/>
              <a:t> design and </a:t>
            </a:r>
            <a:r>
              <a:rPr lang="fr-FR" sz="1100" i="1" dirty="0" err="1"/>
              <a:t>implement</a:t>
            </a:r>
            <a:r>
              <a:rPr lang="fr-FR" sz="1100" i="1" dirty="0"/>
              <a:t> good SONA </a:t>
            </a:r>
            <a:r>
              <a:rPr lang="fr-FR" sz="1100" i="1" dirty="0" err="1"/>
              <a:t>studies</a:t>
            </a:r>
            <a:endParaRPr lang="fr-FR" sz="1100" i="1" dirty="0"/>
          </a:p>
          <a:p>
            <a:endParaRPr lang="fr-FR" sz="1100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30A602-D160-5E00-CA68-34B207A5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44" y="2522608"/>
            <a:ext cx="2952751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6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B3631-429F-0743-DF53-41FF1FDD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C2DF-1DDB-01EA-B4BB-F705D262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5BC7B-5DCC-F2AF-65F5-12B7E86D1FD9}"/>
              </a:ext>
            </a:extLst>
          </p:cNvPr>
          <p:cNvSpPr/>
          <p:nvPr/>
        </p:nvSpPr>
        <p:spPr>
          <a:xfrm>
            <a:off x="214747" y="1614056"/>
            <a:ext cx="11186934" cy="4343400"/>
          </a:xfrm>
          <a:prstGeom prst="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Currently, all the studies participation is handled through the methods modules.</a:t>
            </a:r>
          </a:p>
          <a:p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Y1S1: </a:t>
            </a:r>
            <a:r>
              <a:rPr lang="en-GB" sz="1600" b="1" dirty="0">
                <a:solidFill>
                  <a:schemeClr val="tx1"/>
                </a:solidFill>
              </a:rPr>
              <a:t>Psychology as a Science (PaaS)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10 SONA credits </a:t>
            </a:r>
            <a:r>
              <a:rPr lang="en-GB" sz="1600" dirty="0">
                <a:solidFill>
                  <a:schemeClr val="tx1"/>
                </a:solidFill>
              </a:rPr>
              <a:t>(2.5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Y1S2: </a:t>
            </a:r>
            <a:r>
              <a:rPr lang="en-GB" sz="1600" b="1" dirty="0">
                <a:solidFill>
                  <a:schemeClr val="tx1"/>
                </a:solidFill>
              </a:rPr>
              <a:t>Analysing Data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10%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20 SONA credits </a:t>
            </a:r>
            <a:r>
              <a:rPr lang="en-GB" sz="1600" dirty="0">
                <a:solidFill>
                  <a:schemeClr val="tx1"/>
                </a:solidFill>
              </a:rPr>
              <a:t>(5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Y2S1: </a:t>
            </a:r>
            <a:r>
              <a:rPr lang="en-GB" sz="1600" b="1" dirty="0">
                <a:solidFill>
                  <a:schemeClr val="tx1"/>
                </a:solidFill>
              </a:rPr>
              <a:t>Discovering Statistics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10 SONA credits </a:t>
            </a:r>
            <a:r>
              <a:rPr lang="en-GB" sz="1600" dirty="0">
                <a:solidFill>
                  <a:schemeClr val="tx1"/>
                </a:solidFill>
              </a:rPr>
              <a:t>(2.5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Y2S2: </a:t>
            </a:r>
            <a:r>
              <a:rPr lang="en-GB" sz="1600" b="1" dirty="0">
                <a:solidFill>
                  <a:schemeClr val="tx1"/>
                </a:solidFill>
              </a:rPr>
              <a:t>Quantitative and Qualitative Research Methods (QQM)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10 SONA credits </a:t>
            </a:r>
            <a:r>
              <a:rPr lang="en-GB" sz="1600" dirty="0">
                <a:solidFill>
                  <a:schemeClr val="tx1"/>
                </a:solidFill>
              </a:rPr>
              <a:t>(2.5 hours of participation)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20% of credits must be from </a:t>
            </a:r>
            <a:r>
              <a:rPr lang="en-GB" sz="1600" b="1" dirty="0">
                <a:solidFill>
                  <a:schemeClr val="tx1"/>
                </a:solidFill>
              </a:rPr>
              <a:t>in-person studies</a:t>
            </a:r>
            <a:r>
              <a:rPr lang="en-GB" sz="1600" dirty="0">
                <a:solidFill>
                  <a:schemeClr val="tx1"/>
                </a:solidFill>
              </a:rPr>
              <a:t> (or live Zoom studies) - unless disability support.</a:t>
            </a:r>
          </a:p>
          <a:p>
            <a:r>
              <a:rPr lang="en-GB" sz="1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7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737B-EF9C-8C0E-EB46-2150EA9D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668F3-477C-D9E3-F9EF-8CEA138D996B}"/>
              </a:ext>
            </a:extLst>
          </p:cNvPr>
          <p:cNvSpPr/>
          <p:nvPr/>
        </p:nvSpPr>
        <p:spPr>
          <a:xfrm>
            <a:off x="214747" y="1614055"/>
            <a:ext cx="5126180" cy="4461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u="sng" dirty="0"/>
              <a:t>For students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No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“Learning about the study”</a:t>
            </a:r>
            <a:r>
              <a:rPr lang="en-GB" dirty="0"/>
              <a:t>: The typical debriefing is often minimal and arguably, students don't care much.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“Learning about research”</a:t>
            </a:r>
            <a:r>
              <a:rPr lang="en-GB" dirty="0"/>
              <a:t>: No reflection around the participation. Potential benefits in terms of research experience not obvious to communicate to students </a:t>
            </a:r>
            <a:r>
              <a:rPr lang="en-GB" sz="1200" dirty="0"/>
              <a:t>(in general, students don't always see the immediate benefits of what they need to do).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Not enough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Especially for some groups </a:t>
            </a:r>
            <a:r>
              <a:rPr lang="en-GB" sz="1200" dirty="0"/>
              <a:t>(mature students, disorders, etc.)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Stressful &amp; frustrating experience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3F1205-875F-CDE9-918F-0A5F24EFF8F8}"/>
              </a:ext>
            </a:extLst>
          </p:cNvPr>
          <p:cNvSpPr/>
          <p:nvPr/>
        </p:nvSpPr>
        <p:spPr>
          <a:xfrm>
            <a:off x="6608617" y="1614055"/>
            <a:ext cx="5368636" cy="441267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u="sng" dirty="0"/>
              <a:t>For researchers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Bad 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 impact on poor researchers (PhD students/ECRs) who can't afford Prolific and rely on SONA data for their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Researchers/Participants Disconnection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Often no upstream feedback from the participant to the researcher. No opportunities for improvement of study design.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60491961-6B3A-FD58-EB43-1ABDE6BCDD1B}"/>
              </a:ext>
            </a:extLst>
          </p:cNvPr>
          <p:cNvSpPr/>
          <p:nvPr/>
        </p:nvSpPr>
        <p:spPr>
          <a:xfrm rot="1767421">
            <a:off x="4792429" y="1930604"/>
            <a:ext cx="2168308" cy="3351075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Gap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3753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34DE1F-56F2-6E45-8F34-AAFFE9953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B683-9C80-E9BA-4001-D0836F1F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04DAD-E94E-8DEF-3974-B1004B3E2908}"/>
              </a:ext>
            </a:extLst>
          </p:cNvPr>
          <p:cNvSpPr/>
          <p:nvPr/>
        </p:nvSpPr>
        <p:spPr>
          <a:xfrm>
            <a:off x="214746" y="1614055"/>
            <a:ext cx="6054435" cy="4461163"/>
          </a:xfrm>
          <a:prstGeom prst="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What does Prolific do?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Flag participants that have been rejected (system of voluntary "return")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Ultimately risk of being banned from the platform</a:t>
            </a:r>
          </a:p>
          <a:p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22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14BE-469E-8FE9-3CCD-79163A18D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2F6CC4-4E63-3DB4-546F-7E55A0D06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845378"/>
            <a:ext cx="9144001" cy="1595004"/>
          </a:xfrm>
        </p:spPr>
        <p:txBody>
          <a:bodyPr>
            <a:normAutofit/>
          </a:bodyPr>
          <a:lstStyle/>
          <a:p>
            <a:r>
              <a:rPr lang="en-US" sz="4800" dirty="0"/>
              <a:t>Solutions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D2EB1-AFDB-9602-523C-1EEBEC10E92C}"/>
              </a:ext>
            </a:extLst>
          </p:cNvPr>
          <p:cNvSpPr/>
          <p:nvPr/>
        </p:nvSpPr>
        <p:spPr>
          <a:xfrm>
            <a:off x="2784765" y="830277"/>
            <a:ext cx="2819398" cy="219001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How to increase value for students?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EEF75-069A-7B05-32EB-4DB21D0E6B62}"/>
              </a:ext>
            </a:extLst>
          </p:cNvPr>
          <p:cNvSpPr/>
          <p:nvPr/>
        </p:nvSpPr>
        <p:spPr>
          <a:xfrm>
            <a:off x="6587836" y="830277"/>
            <a:ext cx="2819399" cy="219001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How to increase value for researchers?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51789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35FD9-8894-B58D-40F3-21C8A24F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F921-ADE4-A866-9A17-E6867EB4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78DE5-740C-5460-7B5C-00B6A4B286FE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40891-3F56-957A-D9ED-81753E04432B}"/>
              </a:ext>
            </a:extLst>
          </p:cNvPr>
          <p:cNvSpPr/>
          <p:nvPr/>
        </p:nvSpPr>
        <p:spPr>
          <a:xfrm>
            <a:off x="96982" y="1661872"/>
            <a:ext cx="7162800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Showcase the people behind the studies</a:t>
            </a:r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u="sng" dirty="0"/>
              <a:t>Add one page at the end of experiments with presentation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b="1" dirty="0"/>
          </a:p>
          <a:p>
            <a:r>
              <a:rPr lang="en-GB" dirty="0"/>
              <a:t>Benefits in terms of connection / career discussions: each study must include a final page about the researcher (e.g., the PhD student) running the study, that says a few words about their background and career trajectory (and how they ended up doing this study).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Increase the connection with the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career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Humanize the studies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CCD7D5-E9E2-08F3-AF26-7647631ADCAD}"/>
              </a:ext>
            </a:extLst>
          </p:cNvPr>
          <p:cNvSpPr/>
          <p:nvPr/>
        </p:nvSpPr>
        <p:spPr>
          <a:xfrm>
            <a:off x="7509162" y="1953491"/>
            <a:ext cx="4357255" cy="4565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-apple-system"/>
              </a:rPr>
              <a:t>Meet the researcher!</a:t>
            </a:r>
          </a:p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dirty="0">
                <a:solidFill>
                  <a:schemeClr val="tx1"/>
                </a:solidFill>
              </a:rPr>
              <a:t>Hi, </a:t>
            </a:r>
            <a:r>
              <a:rPr lang="fr-FR" sz="1600" dirty="0" err="1">
                <a:solidFill>
                  <a:schemeClr val="tx1"/>
                </a:solidFill>
              </a:rPr>
              <a:t>I’m</a:t>
            </a:r>
            <a:r>
              <a:rPr lang="fr-FR" sz="1600" dirty="0">
                <a:solidFill>
                  <a:schemeClr val="tx1"/>
                </a:solidFill>
              </a:rPr>
              <a:t> Dom </a:t>
            </a:r>
            <a:r>
              <a:rPr lang="en-GB" sz="1600" b="1" i="0" dirty="0">
                <a:solidFill>
                  <a:srgbClr val="1F2328"/>
                </a:solidFill>
                <a:effectLst/>
                <a:latin typeface="-apple-system"/>
              </a:rPr>
              <a:t>👋</a:t>
            </a:r>
            <a:endParaRPr lang="en-GB" sz="16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GB" sz="1600" b="1" dirty="0">
              <a:solidFill>
                <a:schemeClr val="tx1"/>
              </a:solidFill>
              <a:latin typeface="-apple-system"/>
            </a:endParaRPr>
          </a:p>
          <a:p>
            <a:r>
              <a:rPr lang="en-GB" sz="1600" i="0" dirty="0">
                <a:solidFill>
                  <a:schemeClr val="tx1"/>
                </a:solidFill>
                <a:effectLst/>
                <a:latin typeface="-apple-system"/>
              </a:rPr>
              <a:t>I’m currently a PhD student working with Prof. X.</a:t>
            </a:r>
          </a:p>
          <a:p>
            <a:endParaRPr lang="en-GB" sz="160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-apple-system"/>
              </a:rPr>
              <a:t>How did I become a researcher? </a:t>
            </a:r>
            <a:endParaRPr lang="en-GB" sz="1600" dirty="0">
              <a:solidFill>
                <a:schemeClr val="tx1"/>
              </a:solidFill>
              <a:latin typeface="-apple-system"/>
            </a:endParaRPr>
          </a:p>
          <a:p>
            <a:endParaRPr lang="en-GB" sz="16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sz="1600" dirty="0">
                <a:solidFill>
                  <a:schemeClr val="tx1"/>
                </a:solidFill>
                <a:latin typeface="-apple-system"/>
              </a:rPr>
              <a:t>I did my undergrad at Sussex, and during my 3</a:t>
            </a:r>
            <a:r>
              <a:rPr lang="en-GB" sz="1600" baseline="30000" dirty="0">
                <a:solidFill>
                  <a:schemeClr val="tx1"/>
                </a:solidFill>
                <a:latin typeface="-apple-system"/>
              </a:rPr>
              <a:t>rd</a:t>
            </a:r>
            <a:r>
              <a:rPr lang="en-GB" sz="1600" dirty="0">
                <a:solidFill>
                  <a:schemeClr val="tx1"/>
                </a:solidFill>
                <a:latin typeface="-apple-system"/>
              </a:rPr>
              <a:t> year I realized that I enjoyed a module on sports psychology. I then got in touch with Professor X, who suggested to…</a:t>
            </a:r>
            <a:endParaRPr lang="en-GB" sz="160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sz="1600" dirty="0">
              <a:solidFill>
                <a:schemeClr val="tx1"/>
              </a:solidFill>
              <a:latin typeface="-apple-system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-apple-system"/>
              </a:rPr>
              <a:t>Why am I hoping to get from this study? </a:t>
            </a:r>
            <a:endParaRPr lang="en-GB" sz="1600" dirty="0">
              <a:solidFill>
                <a:schemeClr val="tx1"/>
              </a:solidFill>
              <a:latin typeface="-apple-system"/>
            </a:endParaRPr>
          </a:p>
          <a:p>
            <a:endParaRPr lang="en-GB" sz="16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sz="1600" dirty="0">
                <a:solidFill>
                  <a:schemeClr val="tx1"/>
                </a:solidFill>
                <a:latin typeface="-apple-system"/>
              </a:rPr>
              <a:t>The results of this study will be analysed and included in my thesis on “the benefits of red wine on mood ”.</a:t>
            </a:r>
            <a:endParaRPr lang="en-GB" sz="160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1666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C101F-1633-9F9C-482B-F44E2FDA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B3D0-2CE4-2FFD-39D4-DD7BA3EA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CC147-45B8-56D7-CB80-2E4CC11BC98D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5C6C8-F9B4-F731-F520-DDD2B90974D1}"/>
              </a:ext>
            </a:extLst>
          </p:cNvPr>
          <p:cNvSpPr/>
          <p:nvPr/>
        </p:nvSpPr>
        <p:spPr>
          <a:xfrm>
            <a:off x="96982" y="1661872"/>
            <a:ext cx="7162800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Put yourself in the shoes of the researcher</a:t>
            </a:r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u="sng" dirty="0"/>
              <a:t>Make participants produce a small report</a:t>
            </a:r>
          </a:p>
          <a:p>
            <a:endParaRPr lang="en-GB" u="sng" dirty="0"/>
          </a:p>
          <a:p>
            <a:r>
              <a:rPr lang="en-GB" dirty="0"/>
              <a:t>Each student must present/write a short summary of a study they participated in, highlighting the goal, the tools and some feedback about their experience as a participant and their thought on potential improvements as a researcher.</a:t>
            </a:r>
          </a:p>
          <a:p>
            <a:endParaRPr lang="en-GB" dirty="0"/>
          </a:p>
          <a:p>
            <a:r>
              <a:rPr lang="en-GB" dirty="0"/>
              <a:t>Write a paragraph with:</a:t>
            </a:r>
          </a:p>
          <a:p>
            <a:pPr marL="342900" indent="-342900">
              <a:buAutoNum type="arabicPeriod"/>
            </a:pPr>
            <a:r>
              <a:rPr lang="en-GB" dirty="0"/>
              <a:t>A couple of sentences about what you understood the studies was about.</a:t>
            </a:r>
          </a:p>
          <a:p>
            <a:pPr marL="342900" indent="-342900">
              <a:buAutoNum type="arabicPeriod"/>
            </a:pPr>
            <a:r>
              <a:rPr lang="en-GB" dirty="0"/>
              <a:t>Positive aspects (things that you enjoyed, questionnaires that you liked)</a:t>
            </a:r>
          </a:p>
          <a:p>
            <a:pPr marL="342900" indent="-342900">
              <a:buAutoNum type="arabicPeriod"/>
            </a:pPr>
            <a:r>
              <a:rPr lang="en-GB" dirty="0"/>
              <a:t>What would you improve? User experience, research design,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91B06-4119-29F6-5AD1-DF87AAFB6D3C}"/>
              </a:ext>
            </a:extLst>
          </p:cNvPr>
          <p:cNvSpPr/>
          <p:nvPr/>
        </p:nvSpPr>
        <p:spPr>
          <a:xfrm>
            <a:off x="7460673" y="1661872"/>
            <a:ext cx="3726872" cy="1600873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Outstanding question:</a:t>
            </a:r>
          </a:p>
          <a:p>
            <a:endParaRPr lang="en-GB" b="1" dirty="0"/>
          </a:p>
          <a:p>
            <a:r>
              <a:rPr lang="en-GB" b="1" dirty="0"/>
              <a:t>How to implement that at a minimal marking (staff) cost?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EA8BA-F4BA-02C4-6A19-FA631DB749F6}"/>
              </a:ext>
            </a:extLst>
          </p:cNvPr>
          <p:cNvSpPr/>
          <p:nvPr/>
        </p:nvSpPr>
        <p:spPr>
          <a:xfrm>
            <a:off x="7460673" y="3975580"/>
            <a:ext cx="3726872" cy="27508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Alternative: Mandatory feedback</a:t>
            </a:r>
          </a:p>
          <a:p>
            <a:endParaRPr lang="en-GB" b="1" dirty="0"/>
          </a:p>
          <a:p>
            <a:r>
              <a:rPr lang="en-GB" b="1" dirty="0"/>
              <a:t>Each study must add a “Feedback” free form input at the end for the participant to write. It is checked by the researcher and if left </a:t>
            </a:r>
            <a:r>
              <a:rPr lang="en-GB" b="1" u="sng" dirty="0"/>
              <a:t>blank</a:t>
            </a:r>
            <a:r>
              <a:rPr lang="en-GB" b="1" dirty="0"/>
              <a:t>, penalty.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6E1C5-290D-998C-E41D-F38DEBE1FC3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9324109" y="3262745"/>
            <a:ext cx="0" cy="7128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64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3DC0D-1DDE-3245-4C0E-4806CFD3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E00A-2FC5-D850-9D2F-59D7335F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III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73A9D-3DA4-B543-C178-72AB2CF08F37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083CEB-BE01-E205-56F7-D6CC884039F5}"/>
              </a:ext>
            </a:extLst>
          </p:cNvPr>
          <p:cNvSpPr/>
          <p:nvPr/>
        </p:nvSpPr>
        <p:spPr>
          <a:xfrm>
            <a:off x="214747" y="1510466"/>
            <a:ext cx="7987144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Make more studies accessible</a:t>
            </a:r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u="sng" dirty="0"/>
              <a:t>Drop online studies inclusion criteria</a:t>
            </a:r>
          </a:p>
          <a:p>
            <a:endParaRPr lang="en-GB" b="1" dirty="0"/>
          </a:p>
          <a:p>
            <a:r>
              <a:rPr lang="en-GB" dirty="0"/>
              <a:t>For online studies: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Minimize inclusion criteria (and use them as exclusion criteria a posteriori)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sure there are a couple of studies running at all times?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Which? Risk of unfairness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Every ~3 years, “Sussex </a:t>
            </a:r>
            <a:r>
              <a:rPr lang="en-GB" dirty="0" err="1"/>
              <a:t>Megastudy</a:t>
            </a:r>
            <a:r>
              <a:rPr lang="en-GB" dirty="0"/>
              <a:t>” meeting to design/update?</a:t>
            </a:r>
          </a:p>
        </p:txBody>
      </p:sp>
    </p:spTree>
    <p:extLst>
      <p:ext uri="{BB962C8B-B14F-4D97-AF65-F5344CB8AC3E}">
        <p14:creationId xmlns:p14="http://schemas.microsoft.com/office/powerpoint/2010/main" val="407116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700CA-C68C-AF0D-0643-64927C92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2EEC-31CB-2F2A-DDC7-8CB8D298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IV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E37482-EB82-FD71-B202-92B985BB1C6A}"/>
              </a:ext>
            </a:extLst>
          </p:cNvPr>
          <p:cNvSpPr/>
          <p:nvPr/>
        </p:nvSpPr>
        <p:spPr>
          <a:xfrm>
            <a:off x="214746" y="396010"/>
            <a:ext cx="2639289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researchers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C9641-50A0-266E-8ECF-141275D002E2}"/>
              </a:ext>
            </a:extLst>
          </p:cNvPr>
          <p:cNvSpPr/>
          <p:nvPr/>
        </p:nvSpPr>
        <p:spPr>
          <a:xfrm>
            <a:off x="96981" y="1661872"/>
            <a:ext cx="5430981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Make the penalty </a:t>
            </a:r>
            <a:r>
              <a:rPr lang="en-GB" b="1" u="sng" dirty="0"/>
              <a:t>transparent, explicit, and immediately tangible</a:t>
            </a:r>
            <a:r>
              <a:rPr lang="en-GB" b="1" dirty="0"/>
              <a:t> with </a:t>
            </a:r>
            <a:r>
              <a:rPr lang="en-GB" b="1" u="sng" dirty="0"/>
              <a:t>objective</a:t>
            </a:r>
            <a:r>
              <a:rPr lang="en-GB" b="1" dirty="0"/>
              <a:t> criteria</a:t>
            </a:r>
            <a:r>
              <a:rPr lang="en-GB" b="1" u="sng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No-shows (in-person)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 effort (failed attention checks)</a:t>
            </a:r>
          </a:p>
          <a:p>
            <a:endParaRPr lang="en-GB" b="1" dirty="0"/>
          </a:p>
          <a:p>
            <a:r>
              <a:rPr lang="en-GB" b="1" u="sng" dirty="0"/>
              <a:t>Enforce</a:t>
            </a:r>
            <a:r>
              <a:rPr lang="en-GB" b="1" dirty="0"/>
              <a:t> penalties</a:t>
            </a:r>
          </a:p>
          <a:p>
            <a:pPr marL="342900" indent="-342900">
              <a:buAutoNum type="arabicParenR"/>
            </a:pPr>
            <a:r>
              <a:rPr lang="en-GB" dirty="0"/>
              <a:t>No auto-crediting (conditional crediting instead)</a:t>
            </a:r>
          </a:p>
          <a:p>
            <a:pPr marL="342900" indent="-342900">
              <a:buAutoNum type="arabicParenR"/>
            </a:pPr>
            <a:r>
              <a:rPr lang="en-GB" dirty="0"/>
              <a:t>System of negative credits as a penalty (flat rate of -1 to avoid being overly harsh)</a:t>
            </a:r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2DC82B-28C1-51B6-8DC5-622B07990716}"/>
              </a:ext>
            </a:extLst>
          </p:cNvPr>
          <p:cNvSpPr/>
          <p:nvPr/>
        </p:nvSpPr>
        <p:spPr>
          <a:xfrm>
            <a:off x="9400308" y="1898072"/>
            <a:ext cx="2237509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+3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05475-1232-0479-9EC5-7266BCCAD413}"/>
              </a:ext>
            </a:extLst>
          </p:cNvPr>
          <p:cNvSpPr/>
          <p:nvPr/>
        </p:nvSpPr>
        <p:spPr>
          <a:xfrm>
            <a:off x="9400308" y="2964872"/>
            <a:ext cx="2237509" cy="914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0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E89F88-1C8F-E22A-A59B-1CA7A606A280}"/>
              </a:ext>
            </a:extLst>
          </p:cNvPr>
          <p:cNvSpPr/>
          <p:nvPr/>
        </p:nvSpPr>
        <p:spPr>
          <a:xfrm>
            <a:off x="9400308" y="4080163"/>
            <a:ext cx="2237509" cy="9144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-1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1BCD0-3C86-451D-6847-DA8740AC1AE3}"/>
              </a:ext>
            </a:extLst>
          </p:cNvPr>
          <p:cNvSpPr/>
          <p:nvPr/>
        </p:nvSpPr>
        <p:spPr>
          <a:xfrm>
            <a:off x="6726382" y="5196609"/>
            <a:ext cx="4911435" cy="152977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Of course, </a:t>
            </a:r>
            <a:r>
              <a:rPr lang="fr-FR" sz="1200" dirty="0" err="1"/>
              <a:t>we</a:t>
            </a:r>
            <a:r>
              <a:rPr lang="fr-FR" sz="1200" dirty="0"/>
              <a:t> </a:t>
            </a:r>
            <a:r>
              <a:rPr lang="fr-FR" sz="1200" dirty="0" err="1"/>
              <a:t>keep</a:t>
            </a:r>
            <a:r>
              <a:rPr lang="fr-FR" sz="1200" dirty="0"/>
              <a:t> </a:t>
            </a:r>
            <a:r>
              <a:rPr lang="fr-FR" sz="1200" dirty="0" err="1"/>
              <a:t>some</a:t>
            </a:r>
            <a:r>
              <a:rPr lang="fr-FR" sz="1200" dirty="0"/>
              <a:t> </a:t>
            </a:r>
            <a:r>
              <a:rPr lang="fr-FR" sz="1200" dirty="0" err="1"/>
              <a:t>flexibility</a:t>
            </a:r>
            <a:r>
              <a:rPr lang="fr-FR" sz="1200" dirty="0"/>
              <a:t> (i.e., </a:t>
            </a:r>
            <a:r>
              <a:rPr lang="fr-FR" sz="1200" dirty="0" err="1"/>
              <a:t>crediting</a:t>
            </a:r>
            <a:r>
              <a:rPr lang="fr-FR" sz="1200" dirty="0"/>
              <a:t> </a:t>
            </a:r>
            <a:r>
              <a:rPr lang="fr-FR" sz="1200" dirty="0" err="1"/>
              <a:t>happens</a:t>
            </a:r>
            <a:r>
              <a:rPr lang="fr-FR" sz="1200" dirty="0"/>
              <a:t> at the </a:t>
            </a:r>
            <a:r>
              <a:rPr lang="fr-FR" sz="1200" dirty="0" err="1"/>
              <a:t>researcher’s</a:t>
            </a:r>
            <a:r>
              <a:rPr lang="fr-FR" sz="1200" dirty="0"/>
              <a:t> </a:t>
            </a:r>
            <a:r>
              <a:rPr lang="fr-FR" sz="1200" dirty="0" err="1"/>
              <a:t>discretion</a:t>
            </a:r>
            <a:r>
              <a:rPr lang="fr-FR" sz="1200" dirty="0"/>
              <a:t>) for </a:t>
            </a:r>
            <a:r>
              <a:rPr lang="fr-FR" sz="1200" dirty="0" err="1"/>
              <a:t>particular</a:t>
            </a:r>
            <a:r>
              <a:rPr lang="fr-FR" sz="1200" dirty="0"/>
              <a:t> cases</a:t>
            </a:r>
          </a:p>
          <a:p>
            <a:endParaRPr lang="fr-FR" sz="1200" dirty="0"/>
          </a:p>
          <a:p>
            <a:r>
              <a:rPr lang="fr-FR" sz="1200" b="1" u="sng" dirty="0"/>
              <a:t>Participants complains:</a:t>
            </a:r>
          </a:p>
          <a:p>
            <a:r>
              <a:rPr lang="fr-FR" sz="1200" dirty="0"/>
              <a:t>« I </a:t>
            </a:r>
            <a:r>
              <a:rPr lang="fr-FR" sz="1200" dirty="0" err="1"/>
              <a:t>did</a:t>
            </a:r>
            <a:r>
              <a:rPr lang="fr-FR" sz="1200" dirty="0"/>
              <a:t> do </a:t>
            </a:r>
            <a:r>
              <a:rPr lang="fr-FR" sz="1200" dirty="0" err="1"/>
              <a:t>it</a:t>
            </a:r>
            <a:r>
              <a:rPr lang="fr-FR" sz="1200" dirty="0"/>
              <a:t> </a:t>
            </a:r>
            <a:r>
              <a:rPr lang="fr-FR" sz="1200" dirty="0" err="1"/>
              <a:t>properly</a:t>
            </a:r>
            <a:r>
              <a:rPr lang="fr-FR" sz="1200" dirty="0"/>
              <a:t> but I </a:t>
            </a:r>
            <a:r>
              <a:rPr lang="fr-FR" sz="1200" dirty="0" err="1"/>
              <a:t>had</a:t>
            </a:r>
            <a:r>
              <a:rPr lang="fr-FR" sz="1200" dirty="0"/>
              <a:t> a </a:t>
            </a:r>
            <a:r>
              <a:rPr lang="fr-FR" sz="1200" dirty="0" err="1"/>
              <a:t>technical</a:t>
            </a:r>
            <a:r>
              <a:rPr lang="fr-FR" sz="1200" dirty="0"/>
              <a:t> issue »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 dirty="0"/>
              <a:t>Participants </a:t>
            </a:r>
            <a:r>
              <a:rPr lang="fr-FR" sz="1200" dirty="0" err="1"/>
              <a:t>should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instructed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a </a:t>
            </a:r>
            <a:r>
              <a:rPr lang="fr-FR" sz="1200" dirty="0" err="1"/>
              <a:t>screenshot</a:t>
            </a:r>
            <a:r>
              <a:rPr lang="fr-FR" sz="1200" dirty="0"/>
              <a:t> of the validation screen &amp; </a:t>
            </a:r>
            <a:r>
              <a:rPr lang="fr-FR" sz="1200" dirty="0" err="1"/>
              <a:t>any</a:t>
            </a:r>
            <a:r>
              <a:rPr lang="fr-FR" sz="1200" dirty="0"/>
              <a:t> </a:t>
            </a:r>
            <a:r>
              <a:rPr lang="fr-FR" sz="1200" dirty="0" err="1"/>
              <a:t>technical</a:t>
            </a:r>
            <a:r>
              <a:rPr lang="fr-FR" sz="1200" dirty="0"/>
              <a:t> issue</a:t>
            </a:r>
            <a:endParaRPr lang="en-GB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B3579-113E-0426-CDB7-59FCA05E718C}"/>
              </a:ext>
            </a:extLst>
          </p:cNvPr>
          <p:cNvSpPr/>
          <p:nvPr/>
        </p:nvSpPr>
        <p:spPr>
          <a:xfrm>
            <a:off x="5572989" y="2670622"/>
            <a:ext cx="3238502" cy="17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Attention checks </a:t>
            </a:r>
            <a:r>
              <a:rPr lang="fr-FR" dirty="0" err="1"/>
              <a:t>passed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 no-show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bg2">
                    <a:lumMod val="75000"/>
                  </a:schemeClr>
                </a:solidFill>
              </a:rPr>
              <a:t>No feedback (</a:t>
            </a:r>
            <a:r>
              <a:rPr lang="fr-FR" i="1" dirty="0" err="1">
                <a:solidFill>
                  <a:schemeClr val="bg2">
                    <a:lumMod val="75000"/>
                  </a:schemeClr>
                </a:solidFill>
              </a:rPr>
              <a:t>see</a:t>
            </a:r>
            <a:r>
              <a:rPr lang="fr-FR" i="1" dirty="0">
                <a:solidFill>
                  <a:schemeClr val="bg2">
                    <a:lumMod val="75000"/>
                  </a:schemeClr>
                </a:solidFill>
              </a:rPr>
              <a:t> action II)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Attention checks </a:t>
            </a:r>
            <a:r>
              <a:rPr lang="fr-FR" dirty="0" err="1"/>
              <a:t>failed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In-</a:t>
            </a:r>
            <a:r>
              <a:rPr lang="fr-FR" dirty="0" err="1"/>
              <a:t>person</a:t>
            </a:r>
            <a:r>
              <a:rPr lang="fr-FR" dirty="0"/>
              <a:t> no-show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D0270-28BE-5C27-62A4-F64E68CD9647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596745" y="2355272"/>
            <a:ext cx="803563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9EAAF8-CF36-4256-9373-A7F4EBCC0E3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596745" y="3290455"/>
            <a:ext cx="803563" cy="1316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87B31D-8CDF-C328-35C6-AEEE815EC65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562109" y="3879272"/>
            <a:ext cx="838199" cy="65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AE7391-33A5-7E85-3721-C79C7EDC9BE7}"/>
              </a:ext>
            </a:extLst>
          </p:cNvPr>
          <p:cNvCxnSpPr>
            <a:cxnSpLocks/>
          </p:cNvCxnSpPr>
          <p:nvPr/>
        </p:nvCxnSpPr>
        <p:spPr>
          <a:xfrm>
            <a:off x="8596745" y="4170218"/>
            <a:ext cx="803563" cy="5472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371D23-EF24-F1F4-678D-FD509E298C67}"/>
              </a:ext>
            </a:extLst>
          </p:cNvPr>
          <p:cNvCxnSpPr>
            <a:cxnSpLocks/>
          </p:cNvCxnSpPr>
          <p:nvPr/>
        </p:nvCxnSpPr>
        <p:spPr>
          <a:xfrm>
            <a:off x="8749145" y="3574472"/>
            <a:ext cx="6511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686415"/>
      </p:ext>
    </p:extLst>
  </p:cSld>
  <p:clrMapOvr>
    <a:masterClrMapping/>
  </p:clrMapOvr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9195</TotalTime>
  <Words>1077</Words>
  <Application>Microsoft Office PowerPoint</Application>
  <PresentationFormat>Widescreen</PresentationFormat>
  <Paragraphs>160</Paragraphs>
  <Slides>11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-apple-system</vt:lpstr>
      <vt:lpstr>Arial</vt:lpstr>
      <vt:lpstr>Calibri</vt:lpstr>
      <vt:lpstr>Consolas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SONA  TASKFORCE</vt:lpstr>
      <vt:lpstr>Current System</vt:lpstr>
      <vt:lpstr>The Problem</vt:lpstr>
      <vt:lpstr>Alternative Models</vt:lpstr>
      <vt:lpstr>Solutions</vt:lpstr>
      <vt:lpstr>ACTION I </vt:lpstr>
      <vt:lpstr>ACTION II </vt:lpstr>
      <vt:lpstr>ACTION III </vt:lpstr>
      <vt:lpstr>ACTION IV </vt:lpstr>
      <vt:lpstr>ACTION V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808</cp:revision>
  <dcterms:created xsi:type="dcterms:W3CDTF">2020-02-03T12:08:13Z</dcterms:created>
  <dcterms:modified xsi:type="dcterms:W3CDTF">2025-03-10T08:23:49Z</dcterms:modified>
</cp:coreProperties>
</file>